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16632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Межведомственный совет по противодействию коррупции</a:t>
            </a:r>
          </a:p>
          <a:p>
            <a:pPr algn="ctr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при главе муниципального района – главе администрации Чайковского муниципального района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844824"/>
            <a:ext cx="6534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 результатах работы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резервом управленческих кадров для замещения вакантных должностей муниципальной службы Чайковского муниципального района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850106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000" b="1" cap="none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Федеральный закон от 02.03.2007 </a:t>
            </a:r>
            <a:br>
              <a:rPr lang="ru-RU" sz="2000" b="1" cap="none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cap="none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№ 25-ФЗ "О муниципальной службе в Российской Федерации"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24744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Статья 28. Кадровая работа в муниципальном образовании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Кадровая работа в муниципальном образовании включает в себя: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8) проведение конкурса на замещение вакантных должностей муниципальной службы и включение муниципальных служащих в кадровый резерв;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10) организацию работы с кадровым резервом и его эффективное использование;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Статья 32. Приоритетные направления формирования кадрового состава муниципальной службы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Приоритетными направлениями формирования кадрового состава муниципальной службы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создание кадрового резерва и его эффективное использование;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Статья 33. Кадровый резерв на муниципальной службе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муниципальных образованиях в соответствии с муниципальными правовыми актами может создаваться кадровый резерв для замещения вакантных должностей муниципальной службы.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268760"/>
          <a:ext cx="8064896" cy="3744416"/>
        </p:xfrm>
        <a:graphic>
          <a:graphicData uri="http://schemas.openxmlformats.org/drawingml/2006/table">
            <a:tbl>
              <a:tblPr/>
              <a:tblGrid>
                <a:gridCol w="3816424"/>
                <a:gridCol w="1440160"/>
                <a:gridCol w="1440160"/>
                <a:gridCol w="1368152"/>
              </a:tblGrid>
              <a:tr h="53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Рассматриваемый показатель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2015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</a:t>
                      </a:r>
                      <a:endParaRPr lang="ru-RU" sz="160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сформированных резервов управленческих </a:t>
                      </a: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кадров (ед.)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лиц, включенных в резерв управленческих </a:t>
                      </a: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кадров (чел.)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лиц, назначенных на вышестоящую </a:t>
                      </a:r>
                      <a:r>
                        <a:rPr lang="ru-RU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должность (чел.)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55446" marR="55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485" y="188640"/>
            <a:ext cx="6762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Анализ работы с резервом управленческих кадров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2015-2017 гг.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636912"/>
            <a:ext cx="3528392" cy="2160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Единый муниципальный резерв кадров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2339752" y="1052736"/>
            <a:ext cx="1584176" cy="151216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220072" y="1124744"/>
            <a:ext cx="1512168" cy="151216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6732240" y="2708920"/>
            <a:ext cx="1512168" cy="144016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827584" y="2636912"/>
            <a:ext cx="1584176" cy="1584176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403648" y="4509120"/>
            <a:ext cx="1584176" cy="151216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3779912" y="5229200"/>
            <a:ext cx="1584176" cy="144016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5940152" y="4581128"/>
            <a:ext cx="1584176" cy="144016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ОМС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148064" y="2420888"/>
            <a:ext cx="288031" cy="2955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300192" y="3573016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5868144" y="4437112"/>
            <a:ext cx="36004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4"/>
            <a:endCxn id="8" idx="0"/>
          </p:cNvCxnSpPr>
          <p:nvPr/>
        </p:nvCxnSpPr>
        <p:spPr>
          <a:xfrm>
            <a:off x="4535996" y="4797152"/>
            <a:ext cx="36004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635896" y="2420888"/>
            <a:ext cx="231997" cy="2934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699793" y="4293096"/>
            <a:ext cx="360039" cy="3865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11760" y="3501008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79512" y="11663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Положение о порядке формирования муниципального резерва кадров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Чайковского муниципального района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(решение Земского Собрания ЧМР от 26.10.2016 № 12)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492896"/>
            <a:ext cx="48482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228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Федеральный закон от 02.03.2007  № 25-ФЗ "О муниципальной службе в Российской Федерации"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Шохирева Евгения Юрьевна</dc:creator>
  <cp:lastModifiedBy>shohireva</cp:lastModifiedBy>
  <cp:revision>19</cp:revision>
  <dcterms:created xsi:type="dcterms:W3CDTF">2017-11-29T10:27:21Z</dcterms:created>
  <dcterms:modified xsi:type="dcterms:W3CDTF">2017-11-30T05:21:59Z</dcterms:modified>
</cp:coreProperties>
</file>